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1547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2023-01-05T00:34:13Z</dcterms:modified>
  <cp:revision>13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